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5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2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2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2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4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3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1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2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573E-ABC7-4A12-9255-7D3E50DC0EEB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899E-5157-4F7F-86D5-436FD4DD1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3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4725082" y="2956650"/>
            <a:ext cx="4238625" cy="9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ж</a:t>
            </a:r>
            <a:r>
              <a:rPr lang="ru-RU" sz="24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дет детей </a:t>
            </a:r>
            <a:r>
              <a:rPr lang="ru-RU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 ____ до ____ лет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3259124" y="354314"/>
            <a:ext cx="252565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Логотип учреждения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9" y="97555"/>
            <a:ext cx="288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t="20986" b="26071"/>
          <a:stretch/>
        </p:blipFill>
        <p:spPr>
          <a:xfrm>
            <a:off x="183328" y="2224346"/>
            <a:ext cx="2880000" cy="203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49" y="4463468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2932" y="-139313"/>
            <a:ext cx="4558044" cy="6191927"/>
          </a:xfrm>
          <a:prstGeom prst="rect">
            <a:avLst/>
          </a:prstGeom>
        </p:spPr>
      </p:pic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227546" y="575025"/>
            <a:ext cx="445804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Название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вашей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образовательной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организации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3335068" y="1318685"/>
            <a:ext cx="7044042" cy="19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8042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НАЗВАНИЕ СТУДИИ, КРУЖКА</a:t>
            </a:r>
            <a:endParaRPr lang="ru-RU" sz="11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48042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23" y="4480312"/>
            <a:ext cx="6654897" cy="2238375"/>
          </a:xfrm>
          <a:prstGeom prst="rect">
            <a:avLst/>
          </a:prstGeom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336981" y="5506244"/>
            <a:ext cx="6781799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Здесь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можно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указать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стоимость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или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график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проведения</a:t>
            </a:r>
            <a:r>
              <a:rPr lang="ru-RU" sz="1600" b="1" dirty="0">
                <a:effectLst/>
                <a:latin typeface="Charlemagne Std" panose="040207050607020202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занятий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3715353" y="3674608"/>
            <a:ext cx="819678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Запись в группы (контакты для записи, условия записи)</a:t>
            </a:r>
            <a:endParaRPr lang="ru-RU" sz="11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5604188" y="5862047"/>
            <a:ext cx="7044042" cy="8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8042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Создавай красоту своими руками!</a:t>
            </a:r>
            <a:endParaRPr lang="ru-RU" sz="1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48042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41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Charlemagne Std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2019-05-13T12:00:08Z</dcterms:created>
  <dcterms:modified xsi:type="dcterms:W3CDTF">2019-05-15T14:30:16Z</dcterms:modified>
</cp:coreProperties>
</file>